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60" r:id="rId2"/>
    <p:sldId id="318" r:id="rId3"/>
    <p:sldId id="332" r:id="rId4"/>
    <p:sldId id="333" r:id="rId5"/>
    <p:sldId id="334" r:id="rId6"/>
    <p:sldId id="319" r:id="rId7"/>
    <p:sldId id="337" r:id="rId8"/>
    <p:sldId id="336" r:id="rId9"/>
    <p:sldId id="335" r:id="rId10"/>
    <p:sldId id="338" r:id="rId11"/>
    <p:sldId id="339" r:id="rId12"/>
    <p:sldId id="361" r:id="rId13"/>
    <p:sldId id="341" r:id="rId14"/>
    <p:sldId id="362" r:id="rId15"/>
    <p:sldId id="342" r:id="rId16"/>
    <p:sldId id="343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6CB7B-1212-4916-96FB-32E632C40817}" type="datetimeFigureOut">
              <a:rPr lang="nl-NL" smtClean="0"/>
              <a:pPr/>
              <a:t>22-8-2012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4D203-36BA-40F2-BE98-E6845C3771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0CEA-833D-4643-991D-5F6D3237A4CB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21475-2569-4589-AFC1-CDE194FE216B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A5BC-DFFA-4604-B1A9-DC02476B6A87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35-433D-4F74-9233-5F33C389964F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41D3-1259-4CEF-A094-520C496A578A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E576-330D-482E-ADDC-5B08D737BC07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ECCD-9B06-4137-BF3E-A58EE7124DE2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D8B7-11F9-4D16-AC96-B67F3E47E50C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8357-775A-4762-B847-B19466EBF2A5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DEC6-C633-470F-BFD8-691917B195BD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52F0-36C3-4A2B-B204-D9CDAA69BEE7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0F8F-479D-4B3B-B91D-10CEDFD03DB7}" type="datetime1">
              <a:rPr lang="nl-NL" smtClean="0"/>
              <a:pPr/>
              <a:t>22-8-2012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4</a:t>
            </a:r>
          </a:p>
          <a:p>
            <a:endParaRPr lang="nl-NL" dirty="0" smtClean="0"/>
          </a:p>
          <a:p>
            <a:r>
              <a:rPr lang="nl-NL" dirty="0" smtClean="0"/>
              <a:t>Tegenspel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nl-NL" sz="3600" b="1" dirty="0" smtClean="0">
                <a:latin typeface="Arial"/>
                <a:cs typeface="Arial"/>
              </a:rPr>
              <a:t>H9</a:t>
            </a:r>
            <a:endParaRPr lang="nl-NL" sz="36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V54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H943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V73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VB73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AB2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6</a:t>
            </a:r>
            <a:endParaRPr lang="nl-NL" sz="44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nl-NL" sz="3600" b="1" dirty="0" smtClean="0">
                <a:latin typeface="Arial"/>
                <a:cs typeface="Arial"/>
              </a:rPr>
              <a:t>H9</a:t>
            </a:r>
            <a:endParaRPr lang="nl-NL" sz="36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V5</a:t>
            </a:r>
            <a:r>
              <a:rPr lang="nl-NL" sz="3600" b="1" u="sng" dirty="0" smtClean="0">
                <a:latin typeface="Arial"/>
                <a:cs typeface="Arial"/>
              </a:rPr>
              <a:t>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H943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V73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VB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7</a:t>
            </a:r>
            <a:r>
              <a:rPr lang="nl-NL" sz="3600" b="1" dirty="0" smtClean="0">
                <a:latin typeface="Arial"/>
                <a:cs typeface="Arial"/>
              </a:rPr>
              <a:t>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AB2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nl-NL" sz="3600" b="1" dirty="0" smtClean="0">
                <a:latin typeface="Arial"/>
                <a:cs typeface="Arial"/>
              </a:rPr>
              <a:t>H9</a:t>
            </a:r>
            <a:endParaRPr lang="nl-NL" sz="36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latin typeface="Arial"/>
                <a:cs typeface="Arial"/>
              </a:rPr>
              <a:t>V54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H943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V73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VB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7</a:t>
            </a:r>
            <a:r>
              <a:rPr lang="nl-NL" sz="3600" b="1" dirty="0" smtClean="0">
                <a:latin typeface="Arial"/>
                <a:cs typeface="Arial"/>
              </a:rPr>
              <a:t>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H72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6</a:t>
            </a:r>
            <a:endParaRPr lang="nl-NL" sz="44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nl-NL" sz="3600" b="1" dirty="0" smtClean="0">
                <a:latin typeface="Arial"/>
                <a:cs typeface="Arial"/>
              </a:rPr>
              <a:t>H9</a:t>
            </a:r>
            <a:endParaRPr lang="nl-NL" sz="36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u="sng" dirty="0" smtClean="0">
                <a:latin typeface="Arial"/>
                <a:cs typeface="Arial"/>
              </a:rPr>
              <a:t>V</a:t>
            </a:r>
            <a:r>
              <a:rPr lang="nl-NL" sz="3600" b="1" dirty="0" smtClean="0">
                <a:latin typeface="Arial"/>
                <a:cs typeface="Arial"/>
              </a:rPr>
              <a:t>54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latin typeface="Arial"/>
                <a:cs typeface="Arial"/>
              </a:rPr>
              <a:t>H643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V73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VB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7</a:t>
            </a:r>
            <a:r>
              <a:rPr lang="nl-NL" sz="3600" b="1" dirty="0" smtClean="0">
                <a:latin typeface="Arial"/>
                <a:cs typeface="Arial"/>
              </a:rPr>
              <a:t>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H72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AH9</a:t>
            </a:r>
            <a:endParaRPr lang="nl-NL" sz="36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V5</a:t>
            </a:r>
            <a:r>
              <a:rPr lang="nl-NL" sz="3600" b="1" u="sng" dirty="0" smtClean="0">
                <a:latin typeface="Arial"/>
                <a:cs typeface="Arial"/>
              </a:rPr>
              <a:t>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H943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V73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VB73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AB2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 ♠</a:t>
            </a:r>
            <a:r>
              <a:rPr lang="nl-NL" sz="3600" b="1" dirty="0" smtClean="0">
                <a:latin typeface="Arial"/>
                <a:cs typeface="Arial"/>
              </a:rPr>
              <a:t>4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863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AH9</a:t>
            </a:r>
            <a:endParaRPr lang="nl-NL" sz="36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VB854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B3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H952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972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A852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latin typeface="Arial"/>
                <a:cs typeface="Arial"/>
              </a:rPr>
              <a:t>♠</a:t>
            </a:r>
            <a:r>
              <a:rPr lang="nl-NL" sz="2400" b="1" dirty="0" smtClean="0">
                <a:latin typeface="Arial"/>
                <a:cs typeface="Arial"/>
              </a:rPr>
              <a:t>4</a:t>
            </a:r>
            <a:r>
              <a:rPr lang="nl-NL" sz="3200" b="1" dirty="0" smtClean="0">
                <a:cs typeface="Arial"/>
              </a:rPr>
              <a:t>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 ♠</a:t>
            </a:r>
            <a:r>
              <a:rPr lang="nl-NL" sz="3600" b="1" dirty="0" smtClean="0">
                <a:latin typeface="Arial"/>
                <a:cs typeface="Arial"/>
              </a:rPr>
              <a:t>4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VB109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HV95</a:t>
            </a:r>
            <a:endParaRPr lang="nl-NL" sz="36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VB4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B3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H852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972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A852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/>
                <a:cs typeface="Arial"/>
              </a:rPr>
              <a:t>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latin typeface="Arial"/>
                <a:cs typeface="Arial"/>
              </a:rPr>
              <a:t>♠</a:t>
            </a:r>
            <a:r>
              <a:rPr lang="nl-NL" sz="2400" b="1" dirty="0" smtClean="0">
                <a:latin typeface="Arial"/>
                <a:cs typeface="Arial"/>
              </a:rPr>
              <a:t>4</a:t>
            </a:r>
            <a:r>
              <a:rPr lang="nl-NL" sz="3200" b="1" dirty="0" smtClean="0">
                <a:cs typeface="Arial"/>
              </a:rPr>
              <a:t>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32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AB963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H43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V104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/>
                <a:cs typeface="Arial"/>
              </a:rPr>
              <a:t>west	oost </a:t>
            </a:r>
          </a:p>
          <a:p>
            <a:r>
              <a:rPr lang="nl-NL" sz="3600" b="1" dirty="0" smtClean="0">
                <a:latin typeface="Arial"/>
                <a:cs typeface="Arial"/>
              </a:rPr>
              <a:t>	 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3600" b="1" dirty="0" smtClean="0">
                <a:latin typeface="Arial"/>
                <a:cs typeface="Arial"/>
              </a:rPr>
              <a:t>SA	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H965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93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H965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A74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/>
                <a:cs typeface="Arial"/>
              </a:rPr>
              <a:t>west	oost </a:t>
            </a:r>
          </a:p>
          <a:p>
            <a:r>
              <a:rPr lang="nl-NL" sz="3600" b="1" dirty="0" smtClean="0">
                <a:latin typeface="Arial"/>
                <a:cs typeface="Arial"/>
              </a:rPr>
              <a:t>	 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3600" b="1" dirty="0" smtClean="0">
                <a:latin typeface="Arial"/>
                <a:cs typeface="Arial"/>
              </a:rPr>
              <a:t>SA	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VB95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H983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V74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/>
                <a:cs typeface="Arial"/>
              </a:rPr>
              <a:t>west	oost </a:t>
            </a:r>
          </a:p>
          <a:p>
            <a:r>
              <a:rPr lang="nl-NL" sz="3600" b="1" dirty="0" smtClean="0">
                <a:latin typeface="Arial"/>
                <a:cs typeface="Arial"/>
              </a:rPr>
              <a:t>	 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3600" b="1" dirty="0" smtClean="0">
                <a:latin typeface="Arial"/>
                <a:cs typeface="Arial"/>
              </a:rPr>
              <a:t>SA	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500042"/>
            <a:ext cx="5000660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6000" b="1" dirty="0" smtClean="0">
                <a:latin typeface="Arial"/>
                <a:cs typeface="Arial"/>
              </a:rPr>
              <a:t>♠ 96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6000" b="1" dirty="0" smtClean="0">
                <a:latin typeface="Arial"/>
                <a:cs typeface="Arial"/>
              </a:rPr>
              <a:t> V8753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6000" b="1" dirty="0" smtClean="0">
                <a:latin typeface="Arial"/>
                <a:cs typeface="Arial"/>
              </a:rPr>
              <a:t> V4</a:t>
            </a:r>
          </a:p>
          <a:p>
            <a:r>
              <a:rPr lang="nl-NL" sz="6000" b="1" dirty="0" smtClean="0">
                <a:latin typeface="Arial"/>
                <a:cs typeface="Arial"/>
              </a:rPr>
              <a:t>	♣ HV74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85720" y="571480"/>
            <a:ext cx="3071834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>
                <a:latin typeface="Arial" pitchFamily="34" charset="0"/>
                <a:cs typeface="Arial" pitchFamily="34" charset="0"/>
              </a:rPr>
              <a:t>Tegen </a:t>
            </a:r>
            <a:r>
              <a:rPr lang="nl-NL" sz="4400" b="1" dirty="0" err="1" smtClean="0">
                <a:latin typeface="Arial" pitchFamily="34" charset="0"/>
                <a:cs typeface="Arial" pitchFamily="34" charset="0"/>
              </a:rPr>
              <a:t>sans</a:t>
            </a:r>
            <a:r>
              <a:rPr lang="nl-NL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4400" b="1" dirty="0" err="1" smtClean="0">
                <a:latin typeface="Arial" pitchFamily="34" charset="0"/>
                <a:cs typeface="Arial" pitchFamily="34" charset="0"/>
              </a:rPr>
              <a:t>atout</a:t>
            </a:r>
            <a:endParaRPr lang="nl-NL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B95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V10743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V74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/>
                <a:cs typeface="Arial"/>
              </a:rPr>
              <a:t>west	oost </a:t>
            </a:r>
          </a:p>
          <a:p>
            <a:r>
              <a:rPr lang="nl-NL" sz="3600" b="1" dirty="0" smtClean="0">
                <a:latin typeface="Arial"/>
                <a:cs typeface="Arial"/>
              </a:rPr>
              <a:t>	 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1SA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3600" b="1" dirty="0" smtClean="0">
                <a:latin typeface="Arial"/>
                <a:cs typeface="Arial"/>
              </a:rPr>
              <a:t>SA	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B95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AH83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743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V74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/>
                <a:cs typeface="Arial"/>
              </a:rPr>
              <a:t>west	oost </a:t>
            </a:r>
          </a:p>
          <a:p>
            <a:r>
              <a:rPr lang="nl-NL" sz="3600" b="1" dirty="0" smtClean="0">
                <a:latin typeface="Arial"/>
                <a:cs typeface="Arial"/>
              </a:rPr>
              <a:t>	 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3600" b="1" dirty="0" smtClean="0">
                <a:latin typeface="Arial"/>
                <a:cs typeface="Arial"/>
              </a:rPr>
              <a:t>♠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3600" b="1" dirty="0" smtClean="0">
                <a:latin typeface="Arial"/>
                <a:cs typeface="Arial"/>
              </a:rPr>
              <a:t>♠ 	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95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HB83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VB105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V74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/>
                <a:cs typeface="Arial"/>
              </a:rPr>
              <a:t>west	oost </a:t>
            </a:r>
          </a:p>
          <a:p>
            <a:r>
              <a:rPr lang="nl-NL" sz="3600" b="1" dirty="0" smtClean="0">
                <a:latin typeface="Arial"/>
                <a:cs typeface="Arial"/>
              </a:rPr>
              <a:t>	 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3600" b="1" dirty="0" smtClean="0">
                <a:latin typeface="Arial"/>
                <a:cs typeface="Arial"/>
              </a:rPr>
              <a:t>♠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3600" b="1" dirty="0" smtClean="0">
                <a:latin typeface="Arial"/>
                <a:cs typeface="Arial"/>
              </a:rPr>
              <a:t>♠ 	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965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B863</a:t>
            </a:r>
          </a:p>
          <a:p>
            <a:r>
              <a:rPr lang="nl-NL" sz="6000" b="1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smtClean="0">
                <a:latin typeface="Arial"/>
                <a:cs typeface="Arial"/>
              </a:rPr>
              <a:t> 5</a:t>
            </a:r>
            <a:endParaRPr lang="nl-NL" sz="6000" b="1" dirty="0" smtClean="0">
              <a:latin typeface="Arial"/>
              <a:cs typeface="Arial"/>
            </a:endParaRPr>
          </a:p>
          <a:p>
            <a:r>
              <a:rPr lang="nl-NL" sz="6000" b="1" dirty="0" smtClean="0">
                <a:latin typeface="Arial"/>
                <a:cs typeface="Arial"/>
              </a:rPr>
              <a:t>♣ V8754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/>
                <a:cs typeface="Arial"/>
              </a:rPr>
              <a:t>west	oost </a:t>
            </a:r>
          </a:p>
          <a:p>
            <a:r>
              <a:rPr lang="nl-NL" sz="3600" b="1" dirty="0" smtClean="0">
                <a:latin typeface="Arial"/>
                <a:cs typeface="Arial"/>
              </a:rPr>
              <a:t>	 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3600" b="1" dirty="0" smtClean="0">
                <a:latin typeface="Arial"/>
                <a:cs typeface="Arial"/>
              </a:rPr>
              <a:t>♠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3600" b="1" dirty="0" smtClean="0">
                <a:latin typeface="Arial"/>
                <a:cs typeface="Arial"/>
              </a:rPr>
              <a:t>♠ 	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V83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H7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874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HB652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285720" y="500042"/>
            <a:ext cx="400052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W 	  N	  O	  Z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 pas	1SA 	pas</a:t>
            </a:r>
            <a:endParaRPr lang="nl-NL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3SA    (iedereen past)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V83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H7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874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HB652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285720" y="500042"/>
            <a:ext cx="400052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W 	  N	  O	  Z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 1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1SA 	pas</a:t>
            </a:r>
            <a:endParaRPr lang="nl-NL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2SA    (iedereen past)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V83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H7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874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HB652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285720" y="500042"/>
            <a:ext cx="400052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W 	  N	  O	  Z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♠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	 pas	 2</a:t>
            </a:r>
            <a:r>
              <a:rPr lang="nl-NL" sz="2800" b="1" dirty="0" smtClean="0">
                <a:latin typeface="Arial"/>
                <a:cs typeface="Arial"/>
              </a:rPr>
              <a:t>♣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	pas</a:t>
            </a:r>
            <a:endParaRPr lang="nl-NL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  pas	3SA     (iedereen past)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500042"/>
            <a:ext cx="5000660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6000" b="1" dirty="0" smtClean="0">
                <a:latin typeface="Arial"/>
                <a:cs typeface="Arial"/>
              </a:rPr>
              <a:t>♠ 96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6000" b="1" dirty="0" smtClean="0">
                <a:latin typeface="Arial"/>
                <a:cs typeface="Arial"/>
              </a:rPr>
              <a:t> V8753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6000" b="1" dirty="0" smtClean="0">
                <a:latin typeface="Arial"/>
                <a:cs typeface="Arial"/>
              </a:rPr>
              <a:t> V4</a:t>
            </a:r>
          </a:p>
          <a:p>
            <a:r>
              <a:rPr lang="nl-NL" sz="6000" b="1" dirty="0" smtClean="0">
                <a:latin typeface="Arial"/>
                <a:cs typeface="Arial"/>
              </a:rPr>
              <a:t>	♣ HV74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85720" y="571480"/>
            <a:ext cx="3071834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>
                <a:latin typeface="Arial" pitchFamily="34" charset="0"/>
                <a:cs typeface="Arial" pitchFamily="34" charset="0"/>
              </a:rPr>
              <a:t>Schoppen is troef</a:t>
            </a:r>
            <a:endParaRPr lang="nl-NL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500042"/>
            <a:ext cx="5000660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6000" b="1" dirty="0" smtClean="0">
                <a:latin typeface="Arial"/>
                <a:cs typeface="Arial"/>
              </a:rPr>
              <a:t>♠ 32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6000" b="1" dirty="0" smtClean="0">
                <a:latin typeface="Arial"/>
                <a:cs typeface="Arial"/>
              </a:rPr>
              <a:t> A10983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6000" b="1" dirty="0" smtClean="0">
                <a:latin typeface="Arial"/>
                <a:cs typeface="Arial"/>
              </a:rPr>
              <a:t> H4</a:t>
            </a:r>
          </a:p>
          <a:p>
            <a:r>
              <a:rPr lang="nl-NL" sz="6000" b="1" dirty="0" smtClean="0">
                <a:latin typeface="Arial"/>
                <a:cs typeface="Arial"/>
              </a:rPr>
              <a:t>	♣ HV104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85720" y="571480"/>
            <a:ext cx="3071834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>
                <a:latin typeface="Arial" pitchFamily="34" charset="0"/>
                <a:cs typeface="Arial" pitchFamily="34" charset="0"/>
              </a:rPr>
              <a:t>Tegen </a:t>
            </a:r>
            <a:r>
              <a:rPr lang="nl-NL" sz="4400" b="1" dirty="0" err="1" smtClean="0">
                <a:latin typeface="Arial" pitchFamily="34" charset="0"/>
                <a:cs typeface="Arial" pitchFamily="34" charset="0"/>
              </a:rPr>
              <a:t>sans</a:t>
            </a:r>
            <a:r>
              <a:rPr lang="nl-NL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4400" b="1" dirty="0" err="1" smtClean="0">
                <a:latin typeface="Arial" pitchFamily="34" charset="0"/>
                <a:cs typeface="Arial" pitchFamily="34" charset="0"/>
              </a:rPr>
              <a:t>atout</a:t>
            </a:r>
            <a:endParaRPr lang="nl-NL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500042"/>
            <a:ext cx="5000660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6000" b="1" dirty="0" smtClean="0">
                <a:latin typeface="Arial"/>
                <a:cs typeface="Arial"/>
              </a:rPr>
              <a:t>♠ 32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6000" b="1" dirty="0" smtClean="0">
                <a:latin typeface="Arial"/>
                <a:cs typeface="Arial"/>
              </a:rPr>
              <a:t> A10983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6000" b="1" dirty="0" smtClean="0">
                <a:latin typeface="Arial"/>
                <a:cs typeface="Arial"/>
              </a:rPr>
              <a:t> H4</a:t>
            </a:r>
          </a:p>
          <a:p>
            <a:r>
              <a:rPr lang="nl-NL" sz="6000" b="1" dirty="0" smtClean="0">
                <a:latin typeface="Arial"/>
                <a:cs typeface="Arial"/>
              </a:rPr>
              <a:t>	♣ HV104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85720" y="571480"/>
            <a:ext cx="3071834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>
                <a:latin typeface="Arial" pitchFamily="34" charset="0"/>
                <a:cs typeface="Arial" pitchFamily="34" charset="0"/>
              </a:rPr>
              <a:t>Schoppen is troef</a:t>
            </a:r>
            <a:endParaRPr lang="nl-NL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V1064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HV85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HV4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AB943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♠		 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2800" b="1" dirty="0" smtClean="0">
                <a:latin typeface="Arial"/>
                <a:cs typeface="Arial"/>
              </a:rPr>
              <a:t>♠</a:t>
            </a: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  <a:p>
            <a:endParaRPr lang="nl-NL" sz="3200" b="1" dirty="0" smtClean="0">
              <a:cs typeface="Arial"/>
            </a:endParaRPr>
          </a:p>
          <a:p>
            <a:r>
              <a:rPr lang="nl-NL" sz="3200" b="1" dirty="0" smtClean="0">
                <a:cs typeface="Arial"/>
              </a:rPr>
              <a:t>Oost speelt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V,</a:t>
            </a:r>
          </a:p>
          <a:p>
            <a:r>
              <a:rPr lang="nl-NL" sz="3200" b="1" dirty="0" smtClean="0">
                <a:cs typeface="Arial"/>
              </a:rPr>
              <a:t>zuid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A</a:t>
            </a:r>
            <a:r>
              <a:rPr lang="nl-NL" sz="3200" b="1" dirty="0" smtClean="0"/>
              <a:t> en west speelt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2 bij.</a:t>
            </a:r>
            <a:endParaRPr lang="nl-NL" sz="3200" b="1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V64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B64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AHV4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A9832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V64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</a:t>
            </a:r>
            <a:r>
              <a:rPr lang="nl-NL" sz="4400" b="1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B64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AHV4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VB103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A983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V64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B9</a:t>
            </a:r>
            <a:r>
              <a:rPr lang="nl-NL" sz="3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HVB94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V1083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A982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	oost </a:t>
            </a:r>
          </a:p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2800" b="1" dirty="0" smtClean="0">
                <a:latin typeface="Arial"/>
                <a:cs typeface="Arial"/>
              </a:rPr>
              <a:t>SA		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3SA</a:t>
            </a:r>
            <a:endParaRPr lang="nl-NL" sz="28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4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458</Words>
  <Application>Microsoft Office PowerPoint</Application>
  <PresentationFormat>Diavoorstelling (4:3)</PresentationFormat>
  <Paragraphs>359</Paragraphs>
  <Slides>26</Slides>
  <Notes>25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</dc:title>
  <dc:creator>J</dc:creator>
  <cp:lastModifiedBy>J</cp:lastModifiedBy>
  <cp:revision>203</cp:revision>
  <dcterms:created xsi:type="dcterms:W3CDTF">2009-04-13T20:44:29Z</dcterms:created>
  <dcterms:modified xsi:type="dcterms:W3CDTF">2012-08-22T10:19:32Z</dcterms:modified>
</cp:coreProperties>
</file>